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5D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6"/>
    <p:restoredTop sz="94656"/>
  </p:normalViewPr>
  <p:slideViewPr>
    <p:cSldViewPr snapToGrid="0" snapToObjects="1">
      <p:cViewPr>
        <p:scale>
          <a:sx n="84" d="100"/>
          <a:sy n="84" d="100"/>
        </p:scale>
        <p:origin x="592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7D82CF3-565B-A747-8BD8-9E55A0B424E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9410" t="8630" r="63746" b="86128"/>
          <a:stretch/>
        </p:blipFill>
        <p:spPr>
          <a:xfrm>
            <a:off x="911075" y="591866"/>
            <a:ext cx="2598743" cy="3594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835EBC1-40D8-A045-BDAB-33F8836CBEF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320800" cy="1574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ADF09A8-BB6B-2847-A3C9-28C84A59E0D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47000" y="4508500"/>
            <a:ext cx="2159000" cy="23495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F636EDD-0C63-0E42-8C0F-8FAFC4A6ABD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811510" y="365490"/>
            <a:ext cx="762000" cy="7239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5783BCC-97EA-0949-A678-2267EBB612B5}"/>
              </a:ext>
            </a:extLst>
          </p:cNvPr>
          <p:cNvSpPr txBox="1"/>
          <p:nvPr userDrawn="1"/>
        </p:nvSpPr>
        <p:spPr>
          <a:xfrm>
            <a:off x="4792981" y="1189511"/>
            <a:ext cx="3545107" cy="362198"/>
          </a:xfrm>
          <a:prstGeom prst="rect">
            <a:avLst/>
          </a:prstGeom>
          <a:noFill/>
          <a:ln w="12700">
            <a:solidFill>
              <a:srgbClr val="E95D21"/>
            </a:solidFill>
          </a:ln>
        </p:spPr>
        <p:txBody>
          <a:bodyPr wrap="square" tIns="72000" bIns="46800" rtlCol="0" anchor="t" anchorCtr="0">
            <a:noAutofit/>
          </a:bodyPr>
          <a:lstStyle/>
          <a:p>
            <a:r>
              <a:rPr lang="en-US" sz="1600" b="1" dirty="0">
                <a:solidFill>
                  <a:srgbClr val="E95D21"/>
                </a:solidFill>
                <a:latin typeface="Impact" panose="020B0806030902050204" pitchFamily="34" charset="0"/>
                <a:cs typeface="Arial Black" panose="020B0604020202020204" pitchFamily="34" charset="0"/>
              </a:rPr>
              <a:t>NAME: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3A9566-6F15-DC4D-9AC0-81BD918E2EC6}"/>
              </a:ext>
            </a:extLst>
          </p:cNvPr>
          <p:cNvSpPr txBox="1"/>
          <p:nvPr userDrawn="1"/>
        </p:nvSpPr>
        <p:spPr>
          <a:xfrm>
            <a:off x="4792981" y="1708891"/>
            <a:ext cx="3545107" cy="362198"/>
          </a:xfrm>
          <a:prstGeom prst="rect">
            <a:avLst/>
          </a:prstGeom>
          <a:noFill/>
          <a:ln w="12700">
            <a:solidFill>
              <a:srgbClr val="E95D21"/>
            </a:solidFill>
          </a:ln>
        </p:spPr>
        <p:txBody>
          <a:bodyPr wrap="square" tIns="72000" bIns="46800" rtlCol="0" anchor="t" anchorCtr="0">
            <a:noAutofit/>
          </a:bodyPr>
          <a:lstStyle/>
          <a:p>
            <a:pPr marL="0" algn="l" defTabSz="457200" rtl="0" eaLnBrk="1" latinLnBrk="0" hangingPunct="1"/>
            <a:r>
              <a:rPr lang="en-US" sz="1600" b="1" kern="1200" dirty="0">
                <a:solidFill>
                  <a:srgbClr val="E95D21"/>
                </a:solidFill>
                <a:latin typeface="Impact" panose="020B0806030902050204" pitchFamily="34" charset="0"/>
                <a:ea typeface="+mn-ea"/>
                <a:cs typeface="Arial Black" panose="020B0604020202020204" pitchFamily="34" charset="0"/>
              </a:rPr>
              <a:t>AGE: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1AAD914-10BB-BF4B-A02E-67E3E6D970B5}"/>
              </a:ext>
            </a:extLst>
          </p:cNvPr>
          <p:cNvSpPr txBox="1"/>
          <p:nvPr userDrawn="1"/>
        </p:nvSpPr>
        <p:spPr>
          <a:xfrm>
            <a:off x="4792981" y="2228271"/>
            <a:ext cx="3545107" cy="362198"/>
          </a:xfrm>
          <a:prstGeom prst="rect">
            <a:avLst/>
          </a:prstGeom>
          <a:noFill/>
          <a:ln w="12700">
            <a:solidFill>
              <a:srgbClr val="E95D21"/>
            </a:solidFill>
          </a:ln>
        </p:spPr>
        <p:txBody>
          <a:bodyPr wrap="square" tIns="72000" bIns="46800" rtlCol="0" anchor="t" anchorCtr="0">
            <a:noAutofit/>
          </a:bodyPr>
          <a:lstStyle/>
          <a:p>
            <a:pPr marL="0" algn="l" defTabSz="457200" rtl="0" eaLnBrk="1" latinLnBrk="0" hangingPunct="1"/>
            <a:r>
              <a:rPr lang="en-US" sz="1600" b="1" kern="1200" dirty="0">
                <a:solidFill>
                  <a:srgbClr val="E95D21"/>
                </a:solidFill>
                <a:latin typeface="Impact" panose="020B0806030902050204" pitchFamily="34" charset="0"/>
                <a:ea typeface="+mn-ea"/>
                <a:cs typeface="Arial Black" panose="020B0604020202020204" pitchFamily="34" charset="0"/>
              </a:rPr>
              <a:t>NATIONALITY: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6E8F4BB-1482-CC48-A3A7-60E26872ECA1}"/>
              </a:ext>
            </a:extLst>
          </p:cNvPr>
          <p:cNvSpPr txBox="1"/>
          <p:nvPr userDrawn="1"/>
        </p:nvSpPr>
        <p:spPr>
          <a:xfrm>
            <a:off x="4792981" y="2740335"/>
            <a:ext cx="3545107" cy="362198"/>
          </a:xfrm>
          <a:prstGeom prst="rect">
            <a:avLst/>
          </a:prstGeom>
          <a:noFill/>
          <a:ln w="12700">
            <a:solidFill>
              <a:srgbClr val="E95D21"/>
            </a:solidFill>
          </a:ln>
        </p:spPr>
        <p:txBody>
          <a:bodyPr wrap="square" tIns="72000" bIns="46800" rtlCol="0" anchor="t" anchorCtr="0">
            <a:noAutofit/>
          </a:bodyPr>
          <a:lstStyle/>
          <a:p>
            <a:pPr marL="0" algn="l" defTabSz="457200" rtl="0" eaLnBrk="1" latinLnBrk="0" hangingPunct="1"/>
            <a:r>
              <a:rPr lang="en-US" sz="1600" b="1" kern="1200" dirty="0">
                <a:solidFill>
                  <a:srgbClr val="E95D21"/>
                </a:solidFill>
                <a:latin typeface="Impact" panose="020B0806030902050204" pitchFamily="34" charset="0"/>
                <a:ea typeface="+mn-ea"/>
                <a:cs typeface="Arial Black" panose="020B0604020202020204" pitchFamily="34" charset="0"/>
              </a:rPr>
              <a:t>KEY QUALITY SCORE: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14EFA1-F74F-5A43-A9EA-B594317D4C01}"/>
              </a:ext>
            </a:extLst>
          </p:cNvPr>
          <p:cNvSpPr txBox="1"/>
          <p:nvPr userDrawn="1"/>
        </p:nvSpPr>
        <p:spPr>
          <a:xfrm>
            <a:off x="4792981" y="3281659"/>
            <a:ext cx="3545107" cy="2964395"/>
          </a:xfrm>
          <a:prstGeom prst="rect">
            <a:avLst/>
          </a:prstGeom>
          <a:noFill/>
          <a:ln w="12700">
            <a:solidFill>
              <a:srgbClr val="E95D21"/>
            </a:solidFill>
          </a:ln>
        </p:spPr>
        <p:txBody>
          <a:bodyPr wrap="square" tIns="72000" bIns="46800" rtlCol="0" anchor="t" anchorCtr="0">
            <a:noAutofit/>
          </a:bodyPr>
          <a:lstStyle/>
          <a:p>
            <a:r>
              <a:rPr lang="en-US" sz="1600" b="1" kern="1200" dirty="0">
                <a:solidFill>
                  <a:srgbClr val="E95D21"/>
                </a:solidFill>
                <a:latin typeface="Impact" panose="020B0806030902050204" pitchFamily="34" charset="0"/>
                <a:ea typeface="+mn-ea"/>
                <a:cs typeface="Arial Black" panose="020B0604020202020204" pitchFamily="34" charset="0"/>
              </a:rPr>
              <a:t>MY STRONGEST KEY QUALITY IS... </a:t>
            </a:r>
          </a:p>
          <a:p>
            <a:endParaRPr lang="en-US" sz="1600" b="1" kern="1200" dirty="0">
              <a:solidFill>
                <a:srgbClr val="E95D21"/>
              </a:solidFill>
              <a:latin typeface="Impact" panose="020B0806030902050204" pitchFamily="34" charset="0"/>
              <a:ea typeface="+mn-ea"/>
              <a:cs typeface="Arial Black" panose="020B0604020202020204" pitchFamily="34" charset="0"/>
            </a:endParaRPr>
          </a:p>
          <a:p>
            <a:endParaRPr lang="en-US" sz="1200" b="1" dirty="0">
              <a:solidFill>
                <a:srgbClr val="E95D21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sz="1200" b="1" dirty="0">
              <a:solidFill>
                <a:srgbClr val="E95D21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sz="1200" b="1" dirty="0">
              <a:solidFill>
                <a:srgbClr val="E95D21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sz="1200" b="1" dirty="0">
              <a:solidFill>
                <a:srgbClr val="E95D21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r>
              <a:rPr lang="en-US" sz="1600" b="1" kern="1200" dirty="0">
                <a:solidFill>
                  <a:srgbClr val="E95D21"/>
                </a:solidFill>
                <a:latin typeface="Impact" panose="020B0806030902050204" pitchFamily="34" charset="0"/>
                <a:ea typeface="+mn-ea"/>
                <a:cs typeface="Arial Black" panose="020B0604020202020204" pitchFamily="34" charset="0"/>
              </a:rPr>
              <a:t>BECAUSE…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58F767-DAA9-384D-8725-B64C734C80FD}"/>
              </a:ext>
            </a:extLst>
          </p:cNvPr>
          <p:cNvSpPr txBox="1"/>
          <p:nvPr userDrawn="1"/>
        </p:nvSpPr>
        <p:spPr>
          <a:xfrm>
            <a:off x="933903" y="1189510"/>
            <a:ext cx="3699802" cy="5056543"/>
          </a:xfrm>
          <a:prstGeom prst="rect">
            <a:avLst/>
          </a:prstGeom>
          <a:noFill/>
          <a:ln w="12700">
            <a:solidFill>
              <a:srgbClr val="E95D21"/>
            </a:solidFill>
          </a:ln>
        </p:spPr>
        <p:txBody>
          <a:bodyPr wrap="square" tIns="125999" bIns="46800" rtlCol="0" anchor="t" anchorCtr="0">
            <a:noAutofit/>
          </a:bodyPr>
          <a:lstStyle/>
          <a:p>
            <a:endParaRPr lang="en-US" sz="1200" b="1" dirty="0">
              <a:solidFill>
                <a:srgbClr val="E95D21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40E20035-9CB4-3241-B0FB-461280EFB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49401" y="1196997"/>
            <a:ext cx="3684304" cy="5033816"/>
          </a:xfrm>
        </p:spPr>
        <p:txBody>
          <a:bodyPr tIns="125999" bIns="46800">
            <a:normAutofit/>
          </a:bodyPr>
          <a:lstStyle>
            <a:lvl1pPr marL="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4A7E06CC-8F2B-4B43-AAC7-DCB79341EE9F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5375083" y="1189377"/>
            <a:ext cx="2963006" cy="362198"/>
          </a:xfrm>
        </p:spPr>
        <p:txBody>
          <a:bodyPr tIns="108000" bIns="46800">
            <a:normAutofit/>
          </a:bodyPr>
          <a:lstStyle>
            <a:lvl1pPr marL="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97FAAEF5-C6D8-9049-8AF1-720BF50C950E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5208105" y="1707537"/>
            <a:ext cx="3129984" cy="362198"/>
          </a:xfrm>
        </p:spPr>
        <p:txBody>
          <a:bodyPr tIns="108000" bIns="46800">
            <a:normAutofit/>
          </a:bodyPr>
          <a:lstStyle>
            <a:lvl1pPr marL="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3F778080-0786-C744-ADF3-2BCB8DE1D6D3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5947576" y="2225697"/>
            <a:ext cx="2390512" cy="362198"/>
          </a:xfrm>
        </p:spPr>
        <p:txBody>
          <a:bodyPr tIns="108000" bIns="46800">
            <a:normAutofit/>
          </a:bodyPr>
          <a:lstStyle>
            <a:lvl1pPr marL="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D5ABDF87-0638-C848-937A-13ECF32A2D2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488264" y="2743857"/>
            <a:ext cx="1849824" cy="362198"/>
          </a:xfrm>
        </p:spPr>
        <p:txBody>
          <a:bodyPr tIns="108000" bIns="46800">
            <a:normAutofit/>
          </a:bodyPr>
          <a:lstStyle>
            <a:lvl1pPr marL="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EA66DA49-5CD3-B24A-A21C-CDD31AD8F9EC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4792981" y="3573780"/>
            <a:ext cx="3545107" cy="876299"/>
          </a:xfrm>
        </p:spPr>
        <p:txBody>
          <a:bodyPr tIns="72000" bIns="46800">
            <a:normAutofit/>
          </a:bodyPr>
          <a:lstStyle>
            <a:lvl1pPr marL="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9B0DE3C5-FEFD-794D-9385-B921247A3F1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792981" y="4776651"/>
            <a:ext cx="3545107" cy="1454162"/>
          </a:xfrm>
        </p:spPr>
        <p:txBody>
          <a:bodyPr tIns="72000" bIns="46800">
            <a:normAutofit/>
          </a:bodyPr>
          <a:lstStyle>
            <a:lvl1pPr marL="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13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EA25-EB7D-9240-BE9D-D9D372E1CCF6}" type="datetimeFigureOut">
              <a:rPr lang="en-US" smtClean="0"/>
              <a:t>4/3/20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5C78-08A5-9D46-9DFE-9E296B3F2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868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EA25-EB7D-9240-BE9D-D9D372E1CCF6}" type="datetimeFigureOut">
              <a:rPr lang="en-US" smtClean="0"/>
              <a:t>4/3/20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5C78-08A5-9D46-9DFE-9E296B3F2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572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EA25-EB7D-9240-BE9D-D9D372E1CCF6}" type="datetimeFigureOut">
              <a:rPr lang="en-US" smtClean="0"/>
              <a:t>4/3/20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5C78-08A5-9D46-9DFE-9E296B3F2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47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EA25-EB7D-9240-BE9D-D9D372E1CCF6}" type="datetimeFigureOut">
              <a:rPr lang="en-US" smtClean="0"/>
              <a:t>4/3/20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5C78-08A5-9D46-9DFE-9E296B3F2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7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EA25-EB7D-9240-BE9D-D9D372E1CCF6}" type="datetimeFigureOut">
              <a:rPr lang="en-US" smtClean="0"/>
              <a:t>4/3/20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5C78-08A5-9D46-9DFE-9E296B3F2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886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EA25-EB7D-9240-BE9D-D9D372E1CCF6}" type="datetimeFigureOut">
              <a:rPr lang="en-US" smtClean="0"/>
              <a:t>4/3/20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5C78-08A5-9D46-9DFE-9E296B3F2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90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EA25-EB7D-9240-BE9D-D9D372E1CCF6}" type="datetimeFigureOut">
              <a:rPr lang="en-US" smtClean="0"/>
              <a:t>4/3/20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5C78-08A5-9D46-9DFE-9E296B3F2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8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EA25-EB7D-9240-BE9D-D9D372E1CCF6}" type="datetimeFigureOut">
              <a:rPr lang="en-US" smtClean="0"/>
              <a:t>4/3/20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5C78-08A5-9D46-9DFE-9E296B3F2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8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EA25-EB7D-9240-BE9D-D9D372E1CCF6}" type="datetimeFigureOut">
              <a:rPr lang="en-US" smtClean="0"/>
              <a:t>4/3/20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5C78-08A5-9D46-9DFE-9E296B3F2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41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EA25-EB7D-9240-BE9D-D9D372E1CCF6}" type="datetimeFigureOut">
              <a:rPr lang="en-US" smtClean="0"/>
              <a:t>4/3/20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5C78-08A5-9D46-9DFE-9E296B3F2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4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BEA25-EB7D-9240-BE9D-D9D372E1CCF6}" type="datetimeFigureOut">
              <a:rPr lang="en-US" smtClean="0"/>
              <a:t>4/3/20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05C78-08A5-9D46-9DFE-9E296B3F2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5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7635D9B-FFBC-8643-AFED-B11AEA77D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318B7-28F2-AD4A-B4E4-4DBE500CF840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00D6D-5F9D-B142-B5AD-25AFF326745C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A66A87-BCD5-CC4D-BFCA-BABE522E121C}"/>
              </a:ext>
            </a:extLst>
          </p:cNvPr>
          <p:cNvSpPr>
            <a:spLocks noGrp="1"/>
          </p:cNvSpPr>
          <p:nvPr>
            <p:ph type="body" sz="half" idx="1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6C24557-08EA-F343-890F-CA0E71A2202C}"/>
              </a:ext>
            </a:extLst>
          </p:cNvPr>
          <p:cNvSpPr>
            <a:spLocks noGrp="1"/>
          </p:cNvSpPr>
          <p:nvPr>
            <p:ph type="body" sz="half" idx="13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597F7EF-DCC3-A944-99E0-804ED492385D}"/>
              </a:ext>
            </a:extLst>
          </p:cNvPr>
          <p:cNvSpPr>
            <a:spLocks noGrp="1"/>
          </p:cNvSpPr>
          <p:nvPr>
            <p:ph type="body" sz="half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47AB397-C9DB-134D-9BF2-8A1B983D62FF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95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0</Words>
  <Application>Microsoft Macintosh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Impact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Rita Medeiros</dc:creator>
  <cp:lastModifiedBy>Rita Medeiros</cp:lastModifiedBy>
  <cp:revision>3</cp:revision>
  <dcterms:created xsi:type="dcterms:W3CDTF">2020-04-02T14:17:33Z</dcterms:created>
  <dcterms:modified xsi:type="dcterms:W3CDTF">2020-04-03T08:46:46Z</dcterms:modified>
</cp:coreProperties>
</file>